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wicbasbn mumnz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702"/>
            <a:ext cx="9144000" cy="5554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0" y="609600"/>
            <a:ext cx="8732647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7" y="381000"/>
            <a:ext cx="8505421" cy="5989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191212067135dc9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40"/>
            <a:ext cx="9144000" cy="5074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ыы</dc:creator>
  <cp:lastModifiedBy>ыы</cp:lastModifiedBy>
  <cp:revision>3</cp:revision>
  <dcterms:created xsi:type="dcterms:W3CDTF">2018-02-13T13:07:52Z</dcterms:created>
  <dcterms:modified xsi:type="dcterms:W3CDTF">2018-02-13T13:32:03Z</dcterms:modified>
</cp:coreProperties>
</file>